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624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42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229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980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411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484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696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29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98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22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80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10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64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85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40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98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929C7-AEEA-4BFE-8F6E-BC2447AB8A15}" type="datetimeFigureOut">
              <a:rPr lang="ru-RU" smtClean="0"/>
              <a:t>22.11.2023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AFED62-AF95-4774-AEEF-BF67525C8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30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3F59C-EF29-EC15-61EB-4B6D252D2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705" y="269253"/>
            <a:ext cx="9144000" cy="2387600"/>
          </a:xfrm>
        </p:spPr>
        <p:txBody>
          <a:bodyPr/>
          <a:lstStyle/>
          <a:p>
            <a:r>
              <a:rPr lang="ru-RU" sz="6600" dirty="0">
                <a:solidFill>
                  <a:schemeClr val="tx1"/>
                </a:solidFill>
              </a:rPr>
              <a:t>Как на меня повлияли </a:t>
            </a:r>
            <a:r>
              <a:rPr lang="ru-RU" sz="6600" dirty="0" err="1">
                <a:solidFill>
                  <a:schemeClr val="tx1"/>
                </a:solidFill>
              </a:rPr>
              <a:t>Фиксики</a:t>
            </a:r>
            <a:endParaRPr lang="ru-RU" sz="66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0F1F3F-7CB5-289B-D8D3-28BA303AB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1415" y="3664434"/>
            <a:ext cx="3506464" cy="203317"/>
          </a:xfrm>
        </p:spPr>
        <p:txBody>
          <a:bodyPr>
            <a:normAutofit fontScale="47500" lnSpcReduction="20000"/>
          </a:bodyPr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1655B-031D-580B-A52C-95A6C9807D1C}"/>
              </a:ext>
            </a:extLst>
          </p:cNvPr>
          <p:cNvSpPr txBox="1"/>
          <p:nvPr/>
        </p:nvSpPr>
        <p:spPr>
          <a:xfrm>
            <a:off x="10462591" y="6405770"/>
            <a:ext cx="34588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Родин Иван </a:t>
            </a:r>
          </a:p>
          <a:p>
            <a:endParaRPr lang="ru-RU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F857189-1AE6-AA1C-1F75-1F32B924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8" y="1806985"/>
            <a:ext cx="10182639" cy="50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1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6A4BD-43C1-E52F-2CC4-47238886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6" y="620726"/>
            <a:ext cx="8596668" cy="1320800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tx1"/>
                </a:solidFill>
              </a:rPr>
              <a:t>Кто вообще такие </a:t>
            </a:r>
            <a:r>
              <a:rPr lang="ru-RU" sz="4400" dirty="0" err="1">
                <a:solidFill>
                  <a:schemeClr val="tx1"/>
                </a:solidFill>
              </a:rPr>
              <a:t>Фиксики</a:t>
            </a:r>
            <a:r>
              <a:rPr lang="en-US" sz="4400" dirty="0">
                <a:solidFill>
                  <a:schemeClr val="tx1"/>
                </a:solidFill>
              </a:rPr>
              <a:t>?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A67476-22BF-D7B3-1C12-C33492DF4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73" y="1647135"/>
            <a:ext cx="3854909" cy="3454979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Мало кто знает, но мультик снят по мотивам повести «Гарантийные человечки» Эдуарда Успенского – </a:t>
            </a: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</a:rPr>
              <a:t>авторы 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Гены с Чебурашкой, кота Матроскина, следователей-Колобков и многих-многих других персонажей. И это огромный плюс. Фильм познавательный - каждая серия посвящена устройству отдельного прибора или гаджета - телевизора, компьютерного диска и т. п. </a:t>
            </a:r>
            <a:endParaRPr lang="ru-RU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1F5445F-6735-A3F3-3342-D8D988F51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11" y="3669748"/>
            <a:ext cx="5193194" cy="30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09DB4-849E-557A-7C29-F022E7DEC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507" y="732059"/>
            <a:ext cx="4301949" cy="286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0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B34B2-B66F-B92B-370D-B1C2C9B4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1. Бережный уход за окружающими предметами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C1B5BC-AC76-D176-960D-8E47D6B0A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930400"/>
            <a:ext cx="4361805" cy="4250150"/>
          </a:xfrm>
        </p:spPr>
        <p:txBody>
          <a:bodyPr>
            <a:noAutofit/>
          </a:bodyPr>
          <a:lstStyle/>
          <a:p>
            <a:r>
              <a:rPr lang="ru-RU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Фиксики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устраняют поломки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различной техники, рассказывают, как за ней нужно ухаживать, - это учит ребенка бережно относиться к окружающим предметам. И на подсознательном уровне - ко всему своему окружению. </a:t>
            </a:r>
            <a:endParaRPr lang="ru-RU" sz="24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D332725-2DBE-15CF-EF9A-3E7688F6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30" y="28161"/>
            <a:ext cx="8201439" cy="82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91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0554D-F436-36E3-AFE0-8FD363A4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2.Они учат дружить и помогать друг другу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AC9C1-AC9C-F9E0-FC22-09171137B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637366" cy="3880773"/>
          </a:xfrm>
        </p:spPr>
        <p:txBody>
          <a:bodyPr>
            <a:normAutofit/>
          </a:bodyPr>
          <a:lstStyle/>
          <a:p>
            <a:r>
              <a:rPr lang="ru-RU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Фиксики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одна команда, всё делают сообща. А это пример дружбы и взаимопомощи.</a:t>
            </a:r>
            <a:endParaRPr lang="ru-RU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57F55F-6B82-02CC-9E67-4995A083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13" y="1425168"/>
            <a:ext cx="7469257" cy="52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3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01888A-55FF-6553-D6B1-4D8E9B7F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3.Познавательность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F9E512-8FC5-C93C-0F40-393F2343E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785336" cy="3880773"/>
          </a:xfrm>
        </p:spPr>
        <p:txBody>
          <a:bodyPr/>
          <a:lstStyle/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В мультфильме создана повседневная обстановка, это понятно и доступно для ребёнка. Каждая серия – логически выстроенная маленькая история с простым сюжетом.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С юмором в мультике тоже всё в порядке. Смешные для ребёнка моменты могут быть как в диалогах, так и поступках героев.</a:t>
            </a:r>
          </a:p>
          <a:p>
            <a:endParaRPr lang="ru-RU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CAEDA23B-DAF5-86A3-50F0-98E587F4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49" y="474827"/>
            <a:ext cx="5227982" cy="62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46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DCDA6-A518-0BD9-61A9-955379D7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60" y="321365"/>
            <a:ext cx="8596668" cy="13208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4.</a:t>
            </a:r>
            <a:r>
              <a:rPr lang="ru-RU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Эмоциональность</a:t>
            </a:r>
            <a:b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135F86-EF87-60D2-135E-3979A76C5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99" y="1817689"/>
            <a:ext cx="2667183" cy="3880773"/>
          </a:xfrm>
        </p:spPr>
        <p:txBody>
          <a:bodyPr>
            <a:no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Эмоции, которые присутствуют в мультфильме простые и понятные: радость, смех, слёзы, переживание родителей за детей и детей за родителей, радость победы, неловкость от обмана.</a:t>
            </a:r>
            <a:endParaRPr lang="ru-RU" sz="20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1ABD6FF-DD2E-5229-8A49-0C08E809E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761" y="149087"/>
            <a:ext cx="8308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34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4AADA-E187-8754-EAFA-EFCF369E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5. </a:t>
            </a:r>
            <a: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  <a:t>Морально-нравственный показатель</a:t>
            </a:r>
            <a:b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EC96B-EF81-8516-0981-32A9F828F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29" y="1728237"/>
            <a:ext cx="5171844" cy="3880773"/>
          </a:xfrm>
        </p:spPr>
        <p:txBody>
          <a:bodyPr>
            <a:noAutofit/>
          </a:bodyPr>
          <a:lstStyle/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В этом мультике нет ярко выраженного отрицательного персонажа. Всех персонажей можно считать положительными. Все герои разные, у каждого свой характер. Так и бывает в обычной жизни.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Герои мультика могут совершать не очень хорошие поступки, например, обидеть кого-нибудь или сказать неправду родителям. Очень часто именно такой поступок и служит завязкой сюжета. В конце же серии тот герой, который поступил плохо, понимает это и исправляется.</a:t>
            </a:r>
          </a:p>
          <a:p>
            <a:endParaRPr lang="ru-RU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F4ACD1-F0E6-DF57-417A-7D90FAE54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83" y="930087"/>
            <a:ext cx="4895712" cy="56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87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26CF5A-D102-2C0B-3BF1-98A7B1AE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6. </a:t>
            </a:r>
            <a:r>
              <a:rPr lang="ru-RU" b="1" i="0" dirty="0">
                <a:solidFill>
                  <a:schemeClr val="tx1"/>
                </a:solidFill>
                <a:effectLst/>
                <a:latin typeface="-apple-system"/>
              </a:rPr>
              <a:t>Поведения персонажей</a:t>
            </a:r>
            <a:br>
              <a:rPr lang="ru-RU" b="1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1C2CA3-315D-5633-1194-9286DC6A5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21" y="1579150"/>
            <a:ext cx="5261296" cy="3880773"/>
          </a:xfrm>
        </p:spPr>
        <p:txBody>
          <a:bodyPr>
            <a:noAutofit/>
          </a:bodyPr>
          <a:lstStyle/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Герои мультика – выдуманные, это ни люди, ни животные, ни машины и роботы. У них есть своё название –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-apple-system"/>
              </a:rPr>
              <a:t>Фиксики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. По образу жизни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-apple-system"/>
              </a:rPr>
              <a:t>Фиксики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 напоминают людей. Понятно, кто девочка, кто мальчик, у них есть родители и дедушка.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Учит ли ситуация, в которую попадает герой, чему-нибудь? Ответ: да. И это не только знания из области техники, но и обязательно какие-нибудь моральные и нравственные правила.</a:t>
            </a:r>
          </a:p>
          <a:p>
            <a:pPr algn="l"/>
            <a:r>
              <a:rPr lang="ru-RU" sz="2000" b="0" i="0" dirty="0">
                <a:solidFill>
                  <a:srgbClr val="000000"/>
                </a:solidFill>
                <a:effectLst/>
                <a:latin typeface="-apple-system"/>
              </a:rPr>
              <a:t>Например, в серии про SMS, Нолик и Симка объясняют Дим Димычу не только то, как происходит отправка SMS, но и то, что читать чужие письма и SMS нельзя.</a:t>
            </a:r>
          </a:p>
          <a:p>
            <a:endParaRPr lang="ru-RU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E862AD-E19C-6C1A-8EF7-BCF77FF7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73" y="1398077"/>
            <a:ext cx="6435588" cy="516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5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A4601-F530-EFE5-1DC7-909BAE39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586" y="28806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7200" dirty="0">
                <a:solidFill>
                  <a:schemeClr val="tx1"/>
                </a:solidFill>
              </a:rPr>
              <a:t>Конец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7E29A7-4797-B0FF-96F8-E0F9960D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92E873F6-38F6-0C18-ED66-1BBBF0EEB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" y="1792771"/>
            <a:ext cx="11703326" cy="506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2202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422</Words>
  <Application>Microsoft Office PowerPoint</Application>
  <PresentationFormat>Широкоэкранный</PresentationFormat>
  <Paragraphs>21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Trebuchet MS</vt:lpstr>
      <vt:lpstr>Wingdings 3</vt:lpstr>
      <vt:lpstr>Аспект</vt:lpstr>
      <vt:lpstr>Как на меня повлияли Фиксики</vt:lpstr>
      <vt:lpstr>Кто вообще такие Фиксики?</vt:lpstr>
      <vt:lpstr>1. Бережный уход за окружающими предметами </vt:lpstr>
      <vt:lpstr>2.Они учат дружить и помогать друг другу</vt:lpstr>
      <vt:lpstr>3.Познавательность</vt:lpstr>
      <vt:lpstr>4. Эмоциональность </vt:lpstr>
      <vt:lpstr>5. Морально-нравственный показатель </vt:lpstr>
      <vt:lpstr>6. Поведения персонажей </vt:lpstr>
      <vt:lpstr>Конец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на меня повлияли Фиксики</dc:title>
  <dc:creator>Joker the</dc:creator>
  <cp:lastModifiedBy>Joker the</cp:lastModifiedBy>
  <cp:revision>1</cp:revision>
  <dcterms:created xsi:type="dcterms:W3CDTF">2023-11-21T23:41:24Z</dcterms:created>
  <dcterms:modified xsi:type="dcterms:W3CDTF">2023-11-22T00:18:05Z</dcterms:modified>
</cp:coreProperties>
</file>